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402" r:id="rId3"/>
    <p:sldId id="383" r:id="rId4"/>
    <p:sldId id="382" r:id="rId5"/>
    <p:sldId id="385"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403" r:id="rId24"/>
    <p:sldId id="384" r:id="rId25"/>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521213" y="185077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4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1323"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1323"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5274183" y="3429000"/>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E9002375-583E-FF97-FA8B-660482A45C48}"/>
                  </a:ext>
                </a:extLst>
              </p:cNvPr>
              <p:cNvSpPr txBox="1"/>
              <p:nvPr/>
            </p:nvSpPr>
            <p:spPr>
              <a:xfrm>
                <a:off x="341279" y="1310017"/>
                <a:ext cx="11652080"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は宇宙の進化に関わる情報を持っている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4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4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8" name="テキスト ボックス 7">
                <a:extLst>
                  <a:ext uri="{FF2B5EF4-FFF2-40B4-BE49-F238E27FC236}">
                    <a16:creationId xmlns:a16="http://schemas.microsoft.com/office/drawing/2014/main" id="{E9002375-583E-FF97-FA8B-660482A45C48}"/>
                  </a:ext>
                </a:extLst>
              </p:cNvPr>
              <p:cNvSpPr txBox="1">
                <a:spLocks noRot="1" noChangeAspect="1" noMove="1" noResize="1" noEditPoints="1" noAdjustHandles="1" noChangeArrowheads="1" noChangeShapeType="1" noTextEdit="1"/>
              </p:cNvSpPr>
              <p:nvPr/>
            </p:nvSpPr>
            <p:spPr>
              <a:xfrm>
                <a:off x="341279" y="1310017"/>
                <a:ext cx="11652080" cy="2308324"/>
              </a:xfrm>
              <a:prstGeom prst="rect">
                <a:avLst/>
              </a:prstGeom>
              <a:blipFill>
                <a:blip r:embed="rId3"/>
                <a:stretch>
                  <a:fillRect l="-653" t="-3279" b="-20765"/>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28740" y="4669077"/>
                <a:ext cx="8538374"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つの偏光モードが存在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1257300" lvl="2"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4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4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1257300" lvl="2"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4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4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28740" y="4669077"/>
                <a:ext cx="8538374" cy="1569660"/>
              </a:xfrm>
              <a:prstGeom prst="rect">
                <a:avLst/>
              </a:prstGeom>
              <a:blipFill>
                <a:blip r:embed="rId4"/>
                <a:stretch>
                  <a:fillRect l="-890" t="-4000" b="-54400"/>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302010"/>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2928</TotalTime>
  <Words>862</Words>
  <Application>Microsoft Macintosh PowerPoint</Application>
  <PresentationFormat>ワイド画面</PresentationFormat>
  <Paragraphs>329</Paragraphs>
  <Slides>24</Slides>
  <Notes>19</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CMB</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100</cp:revision>
  <dcterms:created xsi:type="dcterms:W3CDTF">2025-01-26T06:27:01Z</dcterms:created>
  <dcterms:modified xsi:type="dcterms:W3CDTF">2025-01-28T07:15:59Z</dcterms:modified>
</cp:coreProperties>
</file>